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43" d="100"/>
          <a:sy n="143" d="100"/>
        </p:scale>
        <p:origin x="67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НАРОДНОГО 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Новая дипломатическая инициатива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Евразийская хартия многообразия и многополярности в XXI 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>
                <a:solidFill>
                  <a:schemeClr val="bg1"/>
                </a:solidFill>
              </a:rPr>
              <a:t>получает 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 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международной 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многополярного мироустройства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гармонизации 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«Минск-Арене»</a:t>
            </a:r>
            <a:br>
              <a:rPr lang="ru-RU" sz="1200" i="1" dirty="0">
                <a:solidFill>
                  <a:schemeClr val="bg1"/>
                </a:solidFill>
              </a:rPr>
            </a:br>
            <a:r>
              <a:rPr lang="ru-RU" sz="1200" i="1" dirty="0">
                <a:solidFill>
                  <a:schemeClr val="bg1"/>
                </a:solidFill>
              </a:rPr>
              <a:t>24 января 2025 г.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(сентябрь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>
                <a:solidFill>
                  <a:schemeClr val="bg1"/>
                </a:solidFill>
              </a:rPr>
              <a:t>Не 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>
                <a:solidFill>
                  <a:srgbClr val="0A0A7C"/>
                </a:solidFill>
              </a:rPr>
              <a:t>1939-1940 ГГ.: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>
                <a:solidFill>
                  <a:srgbClr val="0A0A7C"/>
                </a:solidFill>
              </a:rPr>
              <a:t>Народное собрание Западной Белоруссии 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помещиков;</a:t>
            </a:r>
          </a:p>
          <a:p>
            <a:pPr>
              <a:lnSpc>
                <a:spcPts val="1800"/>
              </a:lnSpc>
            </a:pPr>
            <a:r>
              <a:rPr lang="ru-RU" sz="1700" dirty="0">
                <a:solidFill>
                  <a:srgbClr val="0A0A7C"/>
                </a:solidFill>
              </a:rPr>
              <a:t>в 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торжественно</a:t>
            </a:r>
            <a:r>
              <a:rPr lang="ru-RU" sz="1700" dirty="0">
                <a:solidFill>
                  <a:srgbClr val="0A0A7C"/>
                </a:solidFill>
              </a:rPr>
              <a:t>.</a:t>
            </a:r>
            <a:endParaRPr lang="ru-RU" sz="1700" b="1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>
                <a:solidFill>
                  <a:srgbClr val="0A0A7C"/>
                </a:solidFill>
              </a:rPr>
              <a:t>ПОСЛЕВОЕННЫЙ ПЕРИОД: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>
                <a:solidFill>
                  <a:srgbClr val="0A0A7C"/>
                </a:solidFill>
              </a:rPr>
              <a:t>последнее общесоюзное </a:t>
            </a:r>
            <a:br>
              <a:rPr lang="ru-RU" sz="1700" dirty="0">
                <a:solidFill>
                  <a:srgbClr val="0A0A7C"/>
                </a:solidFill>
              </a:rPr>
            </a:br>
            <a:r>
              <a:rPr lang="ru-RU" sz="1700" dirty="0">
                <a:solidFill>
                  <a:srgbClr val="0A0A7C"/>
                </a:solidFill>
              </a:rPr>
              <a:t>празднование – </a:t>
            </a:r>
            <a:r>
              <a:rPr lang="ru-RU" sz="1700" b="1" dirty="0">
                <a:solidFill>
                  <a:srgbClr val="0A0A7C"/>
                </a:solidFill>
              </a:rPr>
              <a:t>1949 год</a:t>
            </a:r>
            <a:r>
              <a:rPr lang="ru-RU" sz="1700" dirty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2021 г. № 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br>
              <a:rPr lang="ru-RU" i="1" dirty="0"/>
            </a:br>
            <a:r>
              <a:rPr lang="ru-RU" i="1" dirty="0"/>
              <a:t>по сравнению с 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последние 15 лет количество вооруженных конфликтов почти удвоилось. Только за 2024 год UCDP зарегистрировала 61 конфликт, 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количество войн достигло рекордного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со времен Второй мировой. При этом в 2024 году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*UCDP, одна из ведущих и авторитетных организаций по учету войн и вооруженных конфликтов, Швеция</a:t>
            </a: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общего числа преступлений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опьянения</a:t>
            </a: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/>
          </a:p>
          <a:p>
            <a:r>
              <a:rPr lang="ru-RU" sz="1700" dirty="0"/>
              <a:t>В 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составляет порядка </a:t>
            </a:r>
            <a:r>
              <a:rPr lang="ru-RU" sz="1700" b="1" dirty="0"/>
              <a:t>3,5 тыс</a:t>
            </a:r>
            <a:r>
              <a:rPr lang="ru-RU" sz="1700" dirty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10575</TotalTime>
  <Words>545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Абрамчик</cp:lastModifiedBy>
  <cp:revision>473</cp:revision>
  <dcterms:created xsi:type="dcterms:W3CDTF">2024-07-24T10:48:12Z</dcterms:created>
  <dcterms:modified xsi:type="dcterms:W3CDTF">2025-09-17T07:04:26Z</dcterms:modified>
</cp:coreProperties>
</file>