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43" d="100"/>
          <a:sy n="143" d="100"/>
        </p:scale>
        <p:origin x="67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июль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июня 2025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>
                <a:solidFill>
                  <a:srgbClr val="182C7F"/>
                </a:solidFill>
              </a:rPr>
              <a:t>ВЫБОР БЕЛОРУССКОГО НАРОДА: </a:t>
            </a:r>
            <a:br>
              <a:rPr lang="ru-RU" sz="25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на 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>
                <a:solidFill>
                  <a:srgbClr val="182C7F"/>
                </a:solidFill>
              </a:rPr>
              <a:t>белорусов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A0A7C"/>
                </a:solidFill>
              </a:rPr>
              <a:t>«КОСМОС НАШ!»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/>
              <a:t>Марины 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которую с запуском спутника получила наша страна, превысила расходы на создание и эксплуатацию более чем на 200 млн долларов США</a:t>
            </a: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Беларуси за 30 лет снизилась в 4,4 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Первый 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год</a:t>
            </a:r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ФОРМИРУЕТ</a:t>
            </a:r>
            <a:r>
              <a:rPr lang="ru-RU" sz="2000" b="1" dirty="0"/>
              <a:t> ДО 4% ВВП И ОБЕСПЕЧИВАЕТ 30% ЭКСПОРТА УСЛУГ ВСЕЙ БЕЛАРУСИ</a:t>
            </a:r>
            <a:r>
              <a:rPr lang="ru-RU" sz="2000" b="1" i="1" dirty="0"/>
              <a:t> </a:t>
            </a:r>
            <a:br>
              <a:rPr lang="ru-RU" sz="2000" i="1" dirty="0"/>
            </a:br>
            <a:endParaRPr lang="ru-RU" sz="2000" i="1" dirty="0"/>
          </a:p>
          <a:p>
            <a:r>
              <a:rPr lang="ru-RU" sz="2000" dirty="0"/>
              <a:t>В 2024 году экспорт ПВТ составил 1,8 млрд долларов США Положительное внешнеторговое сальдо – 1,6 млрд долларов 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br>
              <a:rPr lang="ru-RU" b="1" dirty="0"/>
            </a:br>
            <a:r>
              <a:rPr lang="ru-RU" b="1" dirty="0"/>
              <a:t>ЗАО 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br>
              <a:rPr lang="ru-RU" b="1" dirty="0"/>
            </a:br>
            <a:r>
              <a:rPr lang="ru-RU" dirty="0"/>
              <a:t>Также 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br>
              <a:rPr lang="ru-RU" dirty="0"/>
            </a:br>
            <a:r>
              <a:rPr lang="ru-RU" dirty="0"/>
              <a:t>и 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br>
              <a:rPr lang="ru-RU" dirty="0"/>
            </a:br>
            <a:r>
              <a:rPr lang="ru-RU" dirty="0"/>
              <a:t>в Россию, Турцию, Молдову, Болгарию, Сербию, Израиль, Индию, КНР</a:t>
            </a:r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масла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96%</a:t>
            </a: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Самым мощным в мире трактором классической компоновки является 540-сильный трактор BELARUS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белорусские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порядка 160 государств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341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Абрамчик</cp:lastModifiedBy>
  <cp:revision>421</cp:revision>
  <dcterms:created xsi:type="dcterms:W3CDTF">2024-07-24T10:48:12Z</dcterms:created>
  <dcterms:modified xsi:type="dcterms:W3CDTF">2025-07-14T09:49:35Z</dcterms:modified>
</cp:coreProperties>
</file>