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77" r:id="rId2"/>
    <p:sldId id="377" r:id="rId3"/>
    <p:sldId id="378" r:id="rId4"/>
    <p:sldId id="379" r:id="rId5"/>
    <p:sldId id="380" r:id="rId6"/>
    <p:sldId id="381" r:id="rId7"/>
    <p:sldId id="382" r:id="rId8"/>
    <p:sldId id="386" r:id="rId9"/>
    <p:sldId id="383" r:id="rId10"/>
    <p:sldId id="384" r:id="rId11"/>
    <p:sldId id="385" r:id="rId12"/>
  </p:sldIdLst>
  <p:sldSz cx="27155775" cy="19202400"/>
  <p:notesSz cx="9926638" cy="67976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6048">
          <p15:clr>
            <a:srgbClr val="A4A3A4"/>
          </p15:clr>
        </p15:guide>
        <p15:guide id="2" pos="855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943634"/>
    <a:srgbClr val="F2F2F2"/>
    <a:srgbClr val="AD403D"/>
    <a:srgbClr val="404040"/>
    <a:srgbClr val="F2D2D4"/>
    <a:srgbClr val="E5A3A8"/>
    <a:srgbClr val="7722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304" autoAdjust="0"/>
    <p:restoredTop sz="94660" autoAdjust="0"/>
  </p:normalViewPr>
  <p:slideViewPr>
    <p:cSldViewPr snapToGrid="0">
      <p:cViewPr varScale="1">
        <p:scale>
          <a:sx n="43" d="100"/>
          <a:sy n="43" d="100"/>
        </p:scale>
        <p:origin x="756" y="102"/>
      </p:cViewPr>
      <p:guideLst>
        <p:guide orient="horz" pos="6048"/>
        <p:guide pos="855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302125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2926" y="0"/>
            <a:ext cx="4302125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7044AC2A-2EC0-4C9C-A00C-1622DB9ACF6C}" type="datetimeFigureOut">
              <a:rPr lang="ru-RU"/>
              <a:pPr>
                <a:defRPr/>
              </a:pPr>
              <a:t>28.02.2023</a:t>
            </a:fld>
            <a:endParaRPr lang="ru-RU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6456218"/>
            <a:ext cx="4302125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2926" y="6456218"/>
            <a:ext cx="4302125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6676D1D3-8BB7-49AF-90B9-01572AB58D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302125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2926" y="0"/>
            <a:ext cx="4302125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6E6AEAD9-727C-4474-B68F-3439F7E077E7}" type="datetimeFigureOut">
              <a:rPr lang="ru-RU"/>
              <a:pPr>
                <a:defRPr/>
              </a:pPr>
              <a:t>28.02.2023</a:t>
            </a:fld>
            <a:endParaRPr lang="ru-RU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160713" y="509588"/>
            <a:ext cx="3605212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188" y="3228896"/>
            <a:ext cx="7942262" cy="3058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456218"/>
            <a:ext cx="4302125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2926" y="6456218"/>
            <a:ext cx="4302125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028880FA-1F7E-440E-9E94-842861F28F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94472" y="3142616"/>
            <a:ext cx="20366831" cy="6685280"/>
          </a:xfrm>
        </p:spPr>
        <p:txBody>
          <a:bodyPr anchor="b"/>
          <a:lstStyle>
            <a:lvl1pPr algn="ctr">
              <a:defRPr sz="13364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94472" y="10085706"/>
            <a:ext cx="20366831" cy="4636134"/>
          </a:xfrm>
        </p:spPr>
        <p:txBody>
          <a:bodyPr/>
          <a:lstStyle>
            <a:lvl1pPr marL="0" indent="0" algn="ctr">
              <a:buNone/>
              <a:defRPr sz="5346"/>
            </a:lvl1pPr>
            <a:lvl2pPr marL="1018322" indent="0" algn="ctr">
              <a:buNone/>
              <a:defRPr sz="4455"/>
            </a:lvl2pPr>
            <a:lvl3pPr marL="2036643" indent="0" algn="ctr">
              <a:buNone/>
              <a:defRPr sz="4009"/>
            </a:lvl3pPr>
            <a:lvl4pPr marL="3054965" indent="0" algn="ctr">
              <a:buNone/>
              <a:defRPr sz="3564"/>
            </a:lvl4pPr>
            <a:lvl5pPr marL="4073286" indent="0" algn="ctr">
              <a:buNone/>
              <a:defRPr sz="3564"/>
            </a:lvl5pPr>
            <a:lvl6pPr marL="5091608" indent="0" algn="ctr">
              <a:buNone/>
              <a:defRPr sz="3564"/>
            </a:lvl6pPr>
            <a:lvl7pPr marL="6109929" indent="0" algn="ctr">
              <a:buNone/>
              <a:defRPr sz="3564"/>
            </a:lvl7pPr>
            <a:lvl8pPr marL="7128251" indent="0" algn="ctr">
              <a:buNone/>
              <a:defRPr sz="3564"/>
            </a:lvl8pPr>
            <a:lvl9pPr marL="8146572" indent="0" algn="ctr">
              <a:buNone/>
              <a:defRPr sz="3564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6DC99-B679-4B73-8CE5-E646964BB39E}" type="datetimeFigureOut">
              <a:rPr lang="ru-RU"/>
              <a:pPr>
                <a:defRPr/>
              </a:pPr>
              <a:t>28.02.2023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4FAD1-75EC-4238-AF69-EF6710F177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7D980-1F9A-459C-A7A6-4D368459EBF0}" type="datetimeFigureOut">
              <a:rPr lang="ru-RU"/>
              <a:pPr>
                <a:defRPr/>
              </a:pPr>
              <a:t>28.02.2023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E4909-462D-4F29-9349-DD6DCDACC1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9433351" y="1022350"/>
            <a:ext cx="5855464" cy="16273146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866959" y="1022350"/>
            <a:ext cx="17226945" cy="16273146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086D96-496A-4C00-BCFE-2C65B1D17130}" type="datetimeFigureOut">
              <a:rPr lang="ru-RU"/>
              <a:pPr>
                <a:defRPr/>
              </a:pPr>
              <a:t>28.02.2023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498FF-E41E-4F82-BFA1-4806AA385E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EF6F4-0804-412F-8A75-8A683D99FDED}" type="datetimeFigureOut">
              <a:rPr lang="ru-RU"/>
              <a:pPr>
                <a:defRPr/>
              </a:pPr>
              <a:t>28.02.2023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5F3076-5CC6-4D57-B53D-A7543F42BB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2816" y="4787268"/>
            <a:ext cx="23421856" cy="7987664"/>
          </a:xfrm>
        </p:spPr>
        <p:txBody>
          <a:bodyPr anchor="b"/>
          <a:lstStyle>
            <a:lvl1pPr>
              <a:defRPr sz="13364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52816" y="12850498"/>
            <a:ext cx="23421856" cy="4200524"/>
          </a:xfrm>
        </p:spPr>
        <p:txBody>
          <a:bodyPr/>
          <a:lstStyle>
            <a:lvl1pPr marL="0" indent="0">
              <a:buNone/>
              <a:defRPr sz="5346">
                <a:solidFill>
                  <a:schemeClr val="tx1">
                    <a:tint val="75000"/>
                  </a:schemeClr>
                </a:solidFill>
              </a:defRPr>
            </a:lvl1pPr>
            <a:lvl2pPr marL="1018322" indent="0">
              <a:buNone/>
              <a:defRPr sz="4455">
                <a:solidFill>
                  <a:schemeClr val="tx1">
                    <a:tint val="75000"/>
                  </a:schemeClr>
                </a:solidFill>
              </a:defRPr>
            </a:lvl2pPr>
            <a:lvl3pPr marL="2036643" indent="0">
              <a:buNone/>
              <a:defRPr sz="4009">
                <a:solidFill>
                  <a:schemeClr val="tx1">
                    <a:tint val="75000"/>
                  </a:schemeClr>
                </a:solidFill>
              </a:defRPr>
            </a:lvl3pPr>
            <a:lvl4pPr marL="3054965" indent="0">
              <a:buNone/>
              <a:defRPr sz="3564">
                <a:solidFill>
                  <a:schemeClr val="tx1">
                    <a:tint val="75000"/>
                  </a:schemeClr>
                </a:solidFill>
              </a:defRPr>
            </a:lvl4pPr>
            <a:lvl5pPr marL="4073286" indent="0">
              <a:buNone/>
              <a:defRPr sz="3564">
                <a:solidFill>
                  <a:schemeClr val="tx1">
                    <a:tint val="75000"/>
                  </a:schemeClr>
                </a:solidFill>
              </a:defRPr>
            </a:lvl5pPr>
            <a:lvl6pPr marL="5091608" indent="0">
              <a:buNone/>
              <a:defRPr sz="3564">
                <a:solidFill>
                  <a:schemeClr val="tx1">
                    <a:tint val="75000"/>
                  </a:schemeClr>
                </a:solidFill>
              </a:defRPr>
            </a:lvl6pPr>
            <a:lvl7pPr marL="6109929" indent="0">
              <a:buNone/>
              <a:defRPr sz="3564">
                <a:solidFill>
                  <a:schemeClr val="tx1">
                    <a:tint val="75000"/>
                  </a:schemeClr>
                </a:solidFill>
              </a:defRPr>
            </a:lvl7pPr>
            <a:lvl8pPr marL="7128251" indent="0">
              <a:buNone/>
              <a:defRPr sz="3564">
                <a:solidFill>
                  <a:schemeClr val="tx1">
                    <a:tint val="75000"/>
                  </a:schemeClr>
                </a:solidFill>
              </a:defRPr>
            </a:lvl8pPr>
            <a:lvl9pPr marL="8146572" indent="0">
              <a:buNone/>
              <a:defRPr sz="35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152FC6-AD24-48E8-B5A7-158793FF2B72}" type="datetimeFigureOut">
              <a:rPr lang="ru-RU"/>
              <a:pPr>
                <a:defRPr/>
              </a:pPr>
              <a:t>28.02.2023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40E5BA-FEFC-485D-8F36-E9F3054026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866960" y="5111750"/>
            <a:ext cx="11541204" cy="1218374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3747611" y="5111750"/>
            <a:ext cx="11541204" cy="1218374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E9623-4558-4F70-A68A-7EDCA3E69717}" type="datetimeFigureOut">
              <a:rPr lang="ru-RU"/>
              <a:pPr>
                <a:defRPr/>
              </a:pPr>
              <a:t>28.02.2023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06459-49B5-4FBA-A7D5-78951ACFB8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0497" y="1022352"/>
            <a:ext cx="23421856" cy="3711576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70497" y="4707256"/>
            <a:ext cx="11488165" cy="2306954"/>
          </a:xfrm>
        </p:spPr>
        <p:txBody>
          <a:bodyPr anchor="b"/>
          <a:lstStyle>
            <a:lvl1pPr marL="0" indent="0">
              <a:buNone/>
              <a:defRPr sz="5346" b="1"/>
            </a:lvl1pPr>
            <a:lvl2pPr marL="1018322" indent="0">
              <a:buNone/>
              <a:defRPr sz="4455" b="1"/>
            </a:lvl2pPr>
            <a:lvl3pPr marL="2036643" indent="0">
              <a:buNone/>
              <a:defRPr sz="4009" b="1"/>
            </a:lvl3pPr>
            <a:lvl4pPr marL="3054965" indent="0">
              <a:buNone/>
              <a:defRPr sz="3564" b="1"/>
            </a:lvl4pPr>
            <a:lvl5pPr marL="4073286" indent="0">
              <a:buNone/>
              <a:defRPr sz="3564" b="1"/>
            </a:lvl5pPr>
            <a:lvl6pPr marL="5091608" indent="0">
              <a:buNone/>
              <a:defRPr sz="3564" b="1"/>
            </a:lvl6pPr>
            <a:lvl7pPr marL="6109929" indent="0">
              <a:buNone/>
              <a:defRPr sz="3564" b="1"/>
            </a:lvl7pPr>
            <a:lvl8pPr marL="7128251" indent="0">
              <a:buNone/>
              <a:defRPr sz="3564" b="1"/>
            </a:lvl8pPr>
            <a:lvl9pPr marL="8146572" indent="0">
              <a:buNone/>
              <a:defRPr sz="35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870497" y="7014210"/>
            <a:ext cx="11488165" cy="1031684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13747611" y="4707256"/>
            <a:ext cx="11544741" cy="2306954"/>
          </a:xfrm>
        </p:spPr>
        <p:txBody>
          <a:bodyPr anchor="b"/>
          <a:lstStyle>
            <a:lvl1pPr marL="0" indent="0">
              <a:buNone/>
              <a:defRPr sz="5346" b="1"/>
            </a:lvl1pPr>
            <a:lvl2pPr marL="1018322" indent="0">
              <a:buNone/>
              <a:defRPr sz="4455" b="1"/>
            </a:lvl2pPr>
            <a:lvl3pPr marL="2036643" indent="0">
              <a:buNone/>
              <a:defRPr sz="4009" b="1"/>
            </a:lvl3pPr>
            <a:lvl4pPr marL="3054965" indent="0">
              <a:buNone/>
              <a:defRPr sz="3564" b="1"/>
            </a:lvl4pPr>
            <a:lvl5pPr marL="4073286" indent="0">
              <a:buNone/>
              <a:defRPr sz="3564" b="1"/>
            </a:lvl5pPr>
            <a:lvl6pPr marL="5091608" indent="0">
              <a:buNone/>
              <a:defRPr sz="3564" b="1"/>
            </a:lvl6pPr>
            <a:lvl7pPr marL="6109929" indent="0">
              <a:buNone/>
              <a:defRPr sz="3564" b="1"/>
            </a:lvl7pPr>
            <a:lvl8pPr marL="7128251" indent="0">
              <a:buNone/>
              <a:defRPr sz="3564" b="1"/>
            </a:lvl8pPr>
            <a:lvl9pPr marL="8146572" indent="0">
              <a:buNone/>
              <a:defRPr sz="35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13747611" y="7014210"/>
            <a:ext cx="11544741" cy="1031684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55592-DBA7-4474-8529-D6BF0AD9CD2F}" type="datetimeFigureOut">
              <a:rPr lang="ru-RU"/>
              <a:pPr>
                <a:defRPr/>
              </a:pPr>
              <a:t>28.02.2023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9BBD2-8986-4631-A3A9-6446AA5CCC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6C534-41A7-448C-A970-467FB439BB2C}" type="datetimeFigureOut">
              <a:rPr lang="ru-RU"/>
              <a:pPr>
                <a:defRPr/>
              </a:pPr>
              <a:t>28.02.2023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CC5FB-DBBB-4257-9331-739B6BBC15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0F496-A226-43F5-88A2-28C5482A8644}" type="datetimeFigureOut">
              <a:rPr lang="ru-RU"/>
              <a:pPr>
                <a:defRPr/>
              </a:pPr>
              <a:t>28.02.2023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14F947-62A1-425C-83D7-939E51C58C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0497" y="1280160"/>
            <a:ext cx="8758444" cy="4480560"/>
          </a:xfrm>
        </p:spPr>
        <p:txBody>
          <a:bodyPr anchor="b"/>
          <a:lstStyle>
            <a:lvl1pPr>
              <a:defRPr sz="7127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44741" y="2764791"/>
            <a:ext cx="13747611" cy="13646150"/>
          </a:xfrm>
        </p:spPr>
        <p:txBody>
          <a:bodyPr/>
          <a:lstStyle>
            <a:lvl1pPr>
              <a:defRPr sz="7127"/>
            </a:lvl1pPr>
            <a:lvl2pPr>
              <a:defRPr sz="6236"/>
            </a:lvl2pPr>
            <a:lvl3pPr>
              <a:defRPr sz="5346"/>
            </a:lvl3pPr>
            <a:lvl4pPr>
              <a:defRPr sz="4455"/>
            </a:lvl4pPr>
            <a:lvl5pPr>
              <a:defRPr sz="4455"/>
            </a:lvl5pPr>
            <a:lvl6pPr>
              <a:defRPr sz="4455"/>
            </a:lvl6pPr>
            <a:lvl7pPr>
              <a:defRPr sz="4455"/>
            </a:lvl7pPr>
            <a:lvl8pPr>
              <a:defRPr sz="4455"/>
            </a:lvl8pPr>
            <a:lvl9pPr>
              <a:defRPr sz="445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70497" y="5760720"/>
            <a:ext cx="8758444" cy="10672446"/>
          </a:xfrm>
        </p:spPr>
        <p:txBody>
          <a:bodyPr/>
          <a:lstStyle>
            <a:lvl1pPr marL="0" indent="0">
              <a:buNone/>
              <a:defRPr sz="3564"/>
            </a:lvl1pPr>
            <a:lvl2pPr marL="1018322" indent="0">
              <a:buNone/>
              <a:defRPr sz="3118"/>
            </a:lvl2pPr>
            <a:lvl3pPr marL="2036643" indent="0">
              <a:buNone/>
              <a:defRPr sz="2673"/>
            </a:lvl3pPr>
            <a:lvl4pPr marL="3054965" indent="0">
              <a:buNone/>
              <a:defRPr sz="2227"/>
            </a:lvl4pPr>
            <a:lvl5pPr marL="4073286" indent="0">
              <a:buNone/>
              <a:defRPr sz="2227"/>
            </a:lvl5pPr>
            <a:lvl6pPr marL="5091608" indent="0">
              <a:buNone/>
              <a:defRPr sz="2227"/>
            </a:lvl6pPr>
            <a:lvl7pPr marL="6109929" indent="0">
              <a:buNone/>
              <a:defRPr sz="2227"/>
            </a:lvl7pPr>
            <a:lvl8pPr marL="7128251" indent="0">
              <a:buNone/>
              <a:defRPr sz="2227"/>
            </a:lvl8pPr>
            <a:lvl9pPr marL="8146572" indent="0">
              <a:buNone/>
              <a:defRPr sz="222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28868-B554-4BD7-BB7B-8A5105C4FBDD}" type="datetimeFigureOut">
              <a:rPr lang="ru-RU"/>
              <a:pPr>
                <a:defRPr/>
              </a:pPr>
              <a:t>28.02.2023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14504-C2B0-404A-BC81-6E2D84055A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0497" y="1280160"/>
            <a:ext cx="8758444" cy="4480560"/>
          </a:xfrm>
        </p:spPr>
        <p:txBody>
          <a:bodyPr anchor="b"/>
          <a:lstStyle>
            <a:lvl1pPr>
              <a:defRPr sz="7127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544741" y="2764791"/>
            <a:ext cx="13747611" cy="13646150"/>
          </a:xfrm>
        </p:spPr>
        <p:txBody>
          <a:bodyPr rtlCol="0">
            <a:normAutofit/>
          </a:bodyPr>
          <a:lstStyle>
            <a:lvl1pPr marL="0" indent="0">
              <a:buNone/>
              <a:defRPr sz="7127"/>
            </a:lvl1pPr>
            <a:lvl2pPr marL="1018322" indent="0">
              <a:buNone/>
              <a:defRPr sz="6236"/>
            </a:lvl2pPr>
            <a:lvl3pPr marL="2036643" indent="0">
              <a:buNone/>
              <a:defRPr sz="5346"/>
            </a:lvl3pPr>
            <a:lvl4pPr marL="3054965" indent="0">
              <a:buNone/>
              <a:defRPr sz="4455"/>
            </a:lvl4pPr>
            <a:lvl5pPr marL="4073286" indent="0">
              <a:buNone/>
              <a:defRPr sz="4455"/>
            </a:lvl5pPr>
            <a:lvl6pPr marL="5091608" indent="0">
              <a:buNone/>
              <a:defRPr sz="4455"/>
            </a:lvl6pPr>
            <a:lvl7pPr marL="6109929" indent="0">
              <a:buNone/>
              <a:defRPr sz="4455"/>
            </a:lvl7pPr>
            <a:lvl8pPr marL="7128251" indent="0">
              <a:buNone/>
              <a:defRPr sz="4455"/>
            </a:lvl8pPr>
            <a:lvl9pPr marL="8146572" indent="0">
              <a:buNone/>
              <a:defRPr sz="4455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70497" y="5760720"/>
            <a:ext cx="8758444" cy="10672446"/>
          </a:xfrm>
        </p:spPr>
        <p:txBody>
          <a:bodyPr/>
          <a:lstStyle>
            <a:lvl1pPr marL="0" indent="0">
              <a:buNone/>
              <a:defRPr sz="3564"/>
            </a:lvl1pPr>
            <a:lvl2pPr marL="1018322" indent="0">
              <a:buNone/>
              <a:defRPr sz="3118"/>
            </a:lvl2pPr>
            <a:lvl3pPr marL="2036643" indent="0">
              <a:buNone/>
              <a:defRPr sz="2673"/>
            </a:lvl3pPr>
            <a:lvl4pPr marL="3054965" indent="0">
              <a:buNone/>
              <a:defRPr sz="2227"/>
            </a:lvl4pPr>
            <a:lvl5pPr marL="4073286" indent="0">
              <a:buNone/>
              <a:defRPr sz="2227"/>
            </a:lvl5pPr>
            <a:lvl6pPr marL="5091608" indent="0">
              <a:buNone/>
              <a:defRPr sz="2227"/>
            </a:lvl6pPr>
            <a:lvl7pPr marL="6109929" indent="0">
              <a:buNone/>
              <a:defRPr sz="2227"/>
            </a:lvl7pPr>
            <a:lvl8pPr marL="7128251" indent="0">
              <a:buNone/>
              <a:defRPr sz="2227"/>
            </a:lvl8pPr>
            <a:lvl9pPr marL="8146572" indent="0">
              <a:buNone/>
              <a:defRPr sz="222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4072F-4692-441C-934F-076C5630A76B}" type="datetimeFigureOut">
              <a:rPr lang="ru-RU"/>
              <a:pPr>
                <a:defRPr/>
              </a:pPr>
              <a:t>28.02.2023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5F5DC8-EB33-409D-875E-F9FC798479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1866900" y="1022350"/>
            <a:ext cx="23421975" cy="371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1866900" y="5111750"/>
            <a:ext cx="23421975" cy="1218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866900" y="17797463"/>
            <a:ext cx="6110288" cy="1022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2673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C8D34E5-6225-4CBA-96D6-5F53F1A434BB}" type="datetimeFigureOut">
              <a:rPr lang="ru-RU"/>
              <a:pPr>
                <a:defRPr/>
              </a:pPr>
              <a:t>28.02.2023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8994775" y="17797463"/>
            <a:ext cx="9166225" cy="1022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2673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9178588" y="17797463"/>
            <a:ext cx="6110287" cy="1022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2673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86C2CB0-2EF0-4B85-8FA5-F97AA7C7B1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 spd="slow"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Объект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9213"/>
            <a:ext cx="27155775" cy="19251613"/>
          </a:xfrm>
          <a:prstGeom prst="rect">
            <a:avLst/>
          </a:prstGeom>
          <a:solidFill>
            <a:srgbClr val="711E29"/>
          </a:solidFill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3855814" y="568411"/>
            <a:ext cx="22126786" cy="2693773"/>
          </a:xfrm>
        </p:spPr>
        <p:txBody>
          <a:bodyPr rtlCol="0">
            <a:norm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МИНИСТЕРСТВО ЭНЕРГЕТИКИ РЕСПУБЛИКИ БЕЛАРУСЬ</a:t>
            </a:r>
            <a:br>
              <a:rPr lang="ru-RU" sz="5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ГОСУДАРСТВЕННОЕ УЧРЕЖДЕНИЕ «ГОСУДАРСТВЕННЫЙ</a:t>
            </a:r>
            <a:br>
              <a:rPr lang="ru-RU" sz="5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ЭНЕРГЕТИЧЕСКИЙ И ГАЗОВЫЙ НАДЗОР»</a:t>
            </a:r>
          </a:p>
        </p:txBody>
      </p:sp>
      <p:sp>
        <p:nvSpPr>
          <p:cNvPr id="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66768" y="15312851"/>
            <a:ext cx="23848017" cy="1344058"/>
          </a:xfrm>
        </p:spPr>
        <p:txBody>
          <a:bodyPr rtlCol="0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Филиал Госэнергогазнадзора по Гродненской области</a:t>
            </a:r>
            <a:endParaRPr lang="ru-RU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561968" y="7760677"/>
            <a:ext cx="23675545" cy="2167186"/>
          </a:xfrm>
          <a:prstGeom prst="rect">
            <a:avLst/>
          </a:prstGeom>
        </p:spPr>
        <p:txBody>
          <a:bodyPr anchor="b"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Памятка с актуальными образцами документов по подготовке к ОЗП </a:t>
            </a:r>
            <a:endParaRPr lang="ru-RU" sz="344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BE84532-0C1B-48B7-99DC-BEE595A331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22079415" cy="19202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969906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67EFC06-E2F8-45C3-B10D-946CAD435C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636443" cy="17663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378130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3863C36-E6DC-44ED-A28B-5F6BA7A9C0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247649" cy="1896647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8580A64-C970-4843-8D0F-6FB145FC7E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839" y="0"/>
            <a:ext cx="13318936" cy="18966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411537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92AE772-885A-4063-BB8E-9E1DF0E680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644839" cy="192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349540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A0EEDD1-8BBE-4F14-991F-A78A6D3683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343434" cy="18690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823606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62AD7EB-D077-4636-891F-6CFA72AFED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21559767" cy="18823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461013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8068755-9571-4F25-B7EF-D46D8CA1F0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17" y="420495"/>
            <a:ext cx="20365331" cy="17711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387480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505B8C3-BC06-4C58-B271-B98D1470EB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00722"/>
            <a:ext cx="21246931" cy="1853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486034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BF6E037-AD5F-431D-A6D0-366BE72564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31" y="194794"/>
            <a:ext cx="23834217" cy="18910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129502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4CB92D2-4647-4663-ABA9-D3225BA5A2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67630"/>
            <a:ext cx="26776663" cy="1759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967625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8931</TotalTime>
  <Words>30</Words>
  <Application>Microsoft Office PowerPoint</Application>
  <PresentationFormat>Произвольный</PresentationFormat>
  <Paragraphs>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Тема Office</vt:lpstr>
      <vt:lpstr>МИНИСТЕРСТВО ЭНЕРГЕТИКИ РЕСПУБЛИКИ БЕЛАРУСЬ ГОСУДАРСТВЕННОЕ УЧРЕЖДЕНИЕ «ГОСУДАРСТВЕННЫЙ  ЭНЕРГЕТИЧЕСКИЙ И ГАЗОВЫЙ НАДЗОР»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Marina</dc:creator>
  <cp:lastModifiedBy>Пользователь Windows</cp:lastModifiedBy>
  <cp:revision>629</cp:revision>
  <cp:lastPrinted>2023-02-28T10:02:13Z</cp:lastPrinted>
  <dcterms:created xsi:type="dcterms:W3CDTF">2020-02-04T06:46:46Z</dcterms:created>
  <dcterms:modified xsi:type="dcterms:W3CDTF">2023-02-28T11:49:58Z</dcterms:modified>
</cp:coreProperties>
</file>